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58" r:id="rId5"/>
    <p:sldId id="259" r:id="rId6"/>
    <p:sldId id="260" r:id="rId7"/>
    <p:sldId id="268" r:id="rId8"/>
    <p:sldId id="261" r:id="rId9"/>
    <p:sldId id="267" r:id="rId10"/>
    <p:sldId id="270" r:id="rId11"/>
    <p:sldId id="271" r:id="rId12"/>
    <p:sldId id="272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7EAE1-FE46-48F7-93D0-B980DA2730B8}" type="datetimeFigureOut">
              <a:rPr lang="ru-RU" smtClean="0"/>
              <a:pPr/>
              <a:t>04.01.2017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1C09-F1AE-402E-9370-E701387D32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7EAE1-FE46-48F7-93D0-B980DA2730B8}" type="datetimeFigureOut">
              <a:rPr lang="ru-RU" smtClean="0"/>
              <a:pPr/>
              <a:t>04.01.2017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1C09-F1AE-402E-9370-E701387D32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7EAE1-FE46-48F7-93D0-B980DA2730B8}" type="datetimeFigureOut">
              <a:rPr lang="ru-RU" smtClean="0"/>
              <a:pPr/>
              <a:t>04.01.2017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1C09-F1AE-402E-9370-E701387D32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7EAE1-FE46-48F7-93D0-B980DA2730B8}" type="datetimeFigureOut">
              <a:rPr lang="ru-RU" smtClean="0"/>
              <a:pPr/>
              <a:t>04.01.2017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1C09-F1AE-402E-9370-E701387D32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7EAE1-FE46-48F7-93D0-B980DA2730B8}" type="datetimeFigureOut">
              <a:rPr lang="ru-RU" smtClean="0"/>
              <a:pPr/>
              <a:t>04.01.2017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1C09-F1AE-402E-9370-E701387D32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7EAE1-FE46-48F7-93D0-B980DA2730B8}" type="datetimeFigureOut">
              <a:rPr lang="ru-RU" smtClean="0"/>
              <a:pPr/>
              <a:t>04.01.2017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1C09-F1AE-402E-9370-E701387D32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7EAE1-FE46-48F7-93D0-B980DA2730B8}" type="datetimeFigureOut">
              <a:rPr lang="ru-RU" smtClean="0"/>
              <a:pPr/>
              <a:t>04.01.2017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1C09-F1AE-402E-9370-E701387D32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7EAE1-FE46-48F7-93D0-B980DA2730B8}" type="datetimeFigureOut">
              <a:rPr lang="ru-RU" smtClean="0"/>
              <a:pPr/>
              <a:t>04.01.2017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1C09-F1AE-402E-9370-E701387D32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7EAE1-FE46-48F7-93D0-B980DA2730B8}" type="datetimeFigureOut">
              <a:rPr lang="ru-RU" smtClean="0"/>
              <a:pPr/>
              <a:t>04.01.2017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1C09-F1AE-402E-9370-E701387D32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7EAE1-FE46-48F7-93D0-B980DA2730B8}" type="datetimeFigureOut">
              <a:rPr lang="ru-RU" smtClean="0"/>
              <a:pPr/>
              <a:t>04.01.2017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1C09-F1AE-402E-9370-E701387D32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7EAE1-FE46-48F7-93D0-B980DA2730B8}" type="datetimeFigureOut">
              <a:rPr lang="ru-RU" smtClean="0"/>
              <a:pPr/>
              <a:t>04.01.2017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E1C09-F1AE-402E-9370-E701387D32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47EAE1-FE46-48F7-93D0-B980DA2730B8}" type="datetimeFigureOut">
              <a:rPr lang="ru-RU" smtClean="0"/>
              <a:pPr/>
              <a:t>04.01.2017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E2E1C09-F1AE-402E-9370-E701387D32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2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14.gif"/><Relationship Id="rId7" Type="http://schemas.openxmlformats.org/officeDocument/2006/relationships/image" Target="../media/image18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gif"/><Relationship Id="rId9" Type="http://schemas.openxmlformats.org/officeDocument/2006/relationships/image" Target="../media/image20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Школа\Рабочий стол\ЮИД\ЮИД\ЮИД 1\Cartoo_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083163"/>
            <a:ext cx="3816424" cy="3786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3" y="1564938"/>
            <a:ext cx="3038475" cy="528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195736" y="116632"/>
            <a:ext cx="6768752" cy="29238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18" charset="0"/>
              </a:rPr>
              <a:t>презентация</a:t>
            </a:r>
          </a:p>
          <a:p>
            <a:pPr algn="ctr"/>
            <a:r>
              <a:rPr lang="ru-RU" sz="40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18" charset="0"/>
              </a:rPr>
              <a:t>Отряда ЮИД «</a:t>
            </a:r>
            <a:r>
              <a:rPr lang="ru-RU" sz="4000" b="1" i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18" charset="0"/>
              </a:rPr>
              <a:t>Светофорик</a:t>
            </a:r>
            <a:r>
              <a:rPr lang="ru-RU" sz="40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18" charset="0"/>
              </a:rPr>
              <a:t>»</a:t>
            </a:r>
          </a:p>
          <a:p>
            <a:pPr algn="ctr"/>
            <a:endParaRPr lang="ru-RU" sz="4000" b="1" i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 pitchFamily="18" charset="0"/>
            </a:endParaRPr>
          </a:p>
          <a:p>
            <a:pPr algn="ctr"/>
            <a:r>
              <a:rPr lang="ru-RU" sz="2400" b="1" i="1" spc="50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18" charset="0"/>
              </a:rPr>
              <a:t>МБОУ «Мало-</a:t>
            </a:r>
            <a:r>
              <a:rPr lang="ru-RU" sz="2400" b="1" i="1" spc="50" dirty="0" err="1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18" charset="0"/>
              </a:rPr>
              <a:t>Уруссинская</a:t>
            </a:r>
            <a:r>
              <a:rPr lang="ru-RU" sz="2400" b="1" i="1" spc="50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18" charset="0"/>
              </a:rPr>
              <a:t> ООШ» ЮМР РТ</a:t>
            </a:r>
          </a:p>
        </p:txBody>
      </p:sp>
    </p:spTree>
    <p:extLst>
      <p:ext uri="{BB962C8B-B14F-4D97-AF65-F5344CB8AC3E}">
        <p14:creationId xmlns:p14="http://schemas.microsoft.com/office/powerpoint/2010/main" val="229461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83768" y="692696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Общешкольная линейка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916832"/>
            <a:ext cx="5724128" cy="4293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5269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060848"/>
            <a:ext cx="5940152" cy="4455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324575" y="908720"/>
            <a:ext cx="4386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с инспектором ПДН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09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276872"/>
            <a:ext cx="5504160" cy="4128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403648" y="836712"/>
            <a:ext cx="7169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час «Светоотражающие элементы»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619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564904"/>
            <a:ext cx="5076056" cy="3807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483768" y="1124744"/>
            <a:ext cx="44249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нас в гостях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Гилязов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Р.М.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505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85184"/>
            <a:ext cx="9144000" cy="1772816"/>
          </a:xfrm>
          <a:prstGeom prst="rect">
            <a:avLst/>
          </a:prstGeom>
          <a:noFill/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14338"/>
            <a:ext cx="9144000" cy="529952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11760" y="4293096"/>
            <a:ext cx="64442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</a:rPr>
              <a:t>Что такое наш ЮИД?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</a:rPr>
              <a:t>И о чем он говорит?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</a:rPr>
              <a:t>Надо срочно показать!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mbria" panose="02040503050406030204" pitchFamily="18" charset="0"/>
              </a:rPr>
              <a:t>Надо срочно рассказать!</a:t>
            </a:r>
            <a:endParaRPr lang="ru-RU" sz="32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06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50755" y="704567"/>
            <a:ext cx="39613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i="1" spc="50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18" charset="0"/>
              </a:rPr>
              <a:t>Наша цель: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132856"/>
            <a:ext cx="8278227" cy="34778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Вести пропаганду правил</a:t>
            </a:r>
          </a:p>
          <a:p>
            <a:pPr algn="ctr"/>
            <a:r>
              <a:rPr lang="ru-RU" sz="4400" b="1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дорожного движения (ПДД), </a:t>
            </a:r>
          </a:p>
          <a:p>
            <a:pPr algn="ctr"/>
            <a:r>
              <a:rPr lang="ru-RU" sz="4400" b="1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профилактику </a:t>
            </a:r>
          </a:p>
          <a:p>
            <a:pPr algn="ctr"/>
            <a:r>
              <a:rPr lang="ru-RU" sz="4400" b="1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дорожно-транспортного </a:t>
            </a:r>
          </a:p>
          <a:p>
            <a:pPr algn="ctr"/>
            <a:r>
              <a:rPr lang="ru-RU" sz="4400" b="1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травматизма (ДТП)</a:t>
            </a:r>
            <a:endParaRPr lang="ru-RU" sz="4400" b="1" cap="none" spc="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124" name="Picture 4" descr="Анимашки машин, анимашки транспорт, анимашки транспорта | Smayli.ru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8348"/>
            <a:ext cx="3240360" cy="174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74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1227" y="260648"/>
            <a:ext cx="588552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i="1" spc="50" dirty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18" charset="0"/>
              </a:rPr>
              <a:t>о</a:t>
            </a:r>
            <a:r>
              <a:rPr lang="ru-RU" sz="5400" b="1" i="1" spc="50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18" charset="0"/>
              </a:rPr>
              <a:t>тряд  ЮИД </a:t>
            </a:r>
          </a:p>
          <a:p>
            <a:pPr algn="ctr"/>
            <a:r>
              <a:rPr lang="ru-RU" sz="5400" b="1" i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18" charset="0"/>
              </a:rPr>
              <a:t>«СВЕТОФОРЧИК»</a:t>
            </a:r>
            <a:endParaRPr lang="ru-RU" sz="5400" b="1" i="1" cap="none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04864"/>
            <a:ext cx="3960440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10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"/>
          <p:cNvSpPr>
            <a:spLocks noChangeArrowheads="1"/>
          </p:cNvSpPr>
          <p:nvPr/>
        </p:nvSpPr>
        <p:spPr bwMode="auto">
          <a:xfrm>
            <a:off x="2783201" y="1556792"/>
            <a:ext cx="3889375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ru-RU" sz="1600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Не за морями, за лесами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ru-RU" sz="1600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Чудная есть страна.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ru-RU" sz="1600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Славная добрыми делами,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ru-RU" sz="1600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Смысла там жизнь полна.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ru-RU" sz="1600" i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Много </a:t>
            </a:r>
            <a:r>
              <a:rPr lang="ru-RU" sz="1600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среди ребят там встретишь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ru-RU" sz="1600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Верных друзей ГАИ,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ru-RU" sz="1600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Что на опасных перекрестках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ru-RU" sz="1600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Стали давно свои.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ru-RU" sz="1600" i="1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ru-RU" sz="1600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Маленькая страна, маленькая страна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ru-RU" sz="1600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Школой </a:t>
            </a:r>
            <a:r>
              <a:rPr lang="ru-RU" sz="1600" i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ЮИД она </a:t>
            </a:r>
            <a:r>
              <a:rPr lang="ru-RU" sz="1600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зовется,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ru-RU" sz="1600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Милее всех она.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ru-RU" sz="1600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Маленькая страна, маленькая страна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ru-RU" sz="1600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Юных инспекторов движенья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ru-RU" sz="1600" i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Верно растит она.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ru-RU" sz="1600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04026" y="46365"/>
            <a:ext cx="4770858" cy="12926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18" charset="0"/>
              </a:rPr>
              <a:t>Наша песня-гимн</a:t>
            </a:r>
            <a:r>
              <a:rPr lang="ru-RU" sz="54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18" charset="0"/>
              </a:rPr>
              <a:t>:</a:t>
            </a:r>
          </a:p>
          <a:p>
            <a:pPr algn="ctr"/>
            <a:r>
              <a:rPr lang="ru-RU" sz="16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18" charset="0"/>
              </a:rPr>
              <a:t>(на мотив песни «Маленькая страна</a:t>
            </a:r>
            <a:r>
              <a:rPr lang="ru-RU" sz="24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18" charset="0"/>
              </a:rPr>
              <a:t>)</a:t>
            </a:r>
            <a:endParaRPr lang="ru-RU" sz="2400" b="1" i="1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1026" name="Picture 2" descr="C:\Users\1\Documents\школьные документы\ВОСПИТАТЕЛЬНАЯ РАБОТА\Моя ВР 2014-2015 уч.год\ПДД\Анимашки дорожные знаки\0_99dd2_32162d7a_XL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9666">
            <a:off x="6855837" y="2322440"/>
            <a:ext cx="2004814" cy="2004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ocuments\школьные документы\ВОСПИТАТЕЛЬНАЯ РАБОТА\Моя ВР 2014-2015 уч.год\ПДД\Анимашки дорожные знаки\0_99dd3_cf8ee1a6_XL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0523">
            <a:off x="655227" y="276487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ocuments\школьные документы\ВОСПИТАТЕЛЬНАЯ РАБОТА\Моя ВР 2014-2015 уч.год\ПДД\Анимашки дорожные знаки\0_99dd5_d5f52b75_XL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8923">
            <a:off x="550175" y="4653135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\Documents\школьные документы\ВОСПИТАТЕЛЬНАЯ РАБОТА\Моя ВР 2014-2015 уч.год\ПДД\Анимашки дорожные знаки\0_99dd6_b4e33d1f_XL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14" y="692696"/>
            <a:ext cx="1834721" cy="185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1\Documents\школьные документы\ВОСПИТАТЕЛЬНАЯ РАБОТА\Моя ВР 2014-2015 уч.год\ПДД\Анимашки дорожные знаки\0_99dd7_e295c58f_XL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818" y="404664"/>
            <a:ext cx="1695653" cy="178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1\Documents\школьные документы\ВОСПИТАТЕЛЬНАЯ РАБОТА\Моя ВР 2014-2015 уч.год\ПДД\Анимашки дорожные знаки\0_99dd8_49b784c4_XL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9914">
            <a:off x="6876256" y="4717739"/>
            <a:ext cx="1892281" cy="1775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64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69571" y="309851"/>
            <a:ext cx="39164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i="1" spc="50" dirty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18" charset="0"/>
              </a:rPr>
              <a:t>Н</a:t>
            </a:r>
            <a:r>
              <a:rPr lang="ru-RU" sz="5400" b="1" i="1" spc="50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18" charset="0"/>
              </a:rPr>
              <a:t>аш девиз: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84692" y="1276889"/>
            <a:ext cx="7657866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5400" dirty="0"/>
              <a:t> </a:t>
            </a:r>
            <a:r>
              <a:rPr lang="ru-RU" sz="2800" i="1" dirty="0"/>
              <a:t>До всех мальчишек и девчонок</a:t>
            </a:r>
            <a:endParaRPr lang="ru-RU" sz="2800" dirty="0"/>
          </a:p>
          <a:p>
            <a:r>
              <a:rPr lang="ru-RU" sz="2800" i="1" dirty="0"/>
              <a:t> По ПДД мы знания донесем!                        </a:t>
            </a:r>
            <a:endParaRPr lang="ru-RU" sz="2800" dirty="0"/>
          </a:p>
          <a:p>
            <a:r>
              <a:rPr lang="ru-RU" sz="2800" i="1" dirty="0"/>
              <a:t> Мы – за безопасное движение</a:t>
            </a:r>
            <a:endParaRPr lang="ru-RU" sz="2800" dirty="0"/>
          </a:p>
          <a:p>
            <a:r>
              <a:rPr lang="ru-RU" sz="2800" i="1" dirty="0"/>
              <a:t> И школу мы не подведем!</a:t>
            </a:r>
            <a:endParaRPr lang="ru-RU" sz="2800" dirty="0"/>
          </a:p>
        </p:txBody>
      </p:sp>
      <p:pic>
        <p:nvPicPr>
          <p:cNvPr id="2050" name="Picture 2" descr="C:\Users\1\Documents\школьные документы\ВОСПИТАТЕЛЬНАЯ РАБОТА\Моя ВР 2014-2015 уч.год\ПДД\Анимашки дорожные знаки\0_99ddf_8e0a0ed_XL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89" y="309851"/>
            <a:ext cx="1206768" cy="175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ocuments\школьные документы\ВОСПИТАТЕЛЬНАЯ РАБОТА\Моя ВР 2014-2015 уч.год\ПДД\Анимашки дорожные знаки\0_99dda_bfc6a5a5_XL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084" y="284865"/>
            <a:ext cx="1331987" cy="177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\Documents\школьные документы\ВОСПИТАТЕЛЬНАЯ РАБОТА\Моя ВР 2014-2015 уч.год\ПДД\Анимашки дорожные знаки\0_99de4_b77af9ca_XL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48" y="4725144"/>
            <a:ext cx="1266943" cy="176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1\Documents\школьные документы\ВОСПИТАТЕЛЬНАЯ РАБОТА\Моя ВР 2014-2015 уч.год\ПДД\Анимашки дорожные знаки\0_99de1_a84b7c0d_XL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301207"/>
            <a:ext cx="1870783" cy="138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1\Documents\школьные документы\ВОСПИТАТЕЛЬНАЯ РАБОТА\Моя ВР 2014-2015 уч.год\ПДД\Анимашки дорожные знаки\0_99de8_55f9326f_XL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948" y="5090772"/>
            <a:ext cx="1665020" cy="159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1\Documents\школьные документы\ВОСПИТАТЕЛЬНАЯ РАБОТА\Моя ВР 2014-2015 уч.год\ПДД\Анимашки дорожные знаки\0_99de9_d63916bd_XL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00" y="5075569"/>
            <a:ext cx="1771650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1\Documents\школьные документы\ВОСПИТАТЕЛЬНАЯ РАБОТА\Моя ВР 2014-2015 уч.год\ПДД\Анимашки дорожные знаки\0_99deb_ab874056_XL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41" y="2464666"/>
            <a:ext cx="1456556" cy="145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1\Documents\школьные документы\ВОСПИТАТЕЛЬНАЯ РАБОТА\Моя ВР 2014-2015 уч.год\ПДД\Анимашки дорожные знаки\0_99ded_84431404_XL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084" y="2708920"/>
            <a:ext cx="1626916" cy="186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46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8423" y="309850"/>
            <a:ext cx="813876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i="1" spc="50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18" charset="0"/>
              </a:rPr>
              <a:t>Права Юного Инспектора: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79513" y="781902"/>
            <a:ext cx="6768751" cy="569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•"/>
            </a:pP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Участвовать в обсуждении всех вопросов, относящихся к работе отряда, вносить свои </a:t>
            </a:r>
            <a:r>
              <a:rPr lang="ru-RU" alt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предложения;</a:t>
            </a:r>
          </a:p>
          <a:p>
            <a:pPr algn="ctr"/>
            <a:endParaRPr lang="ru-RU" alt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•"/>
            </a:pPr>
            <a:r>
              <a:rPr lang="ru-RU" altLang="ru-RU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Избирать и быть избранным в штаб </a:t>
            </a:r>
            <a:r>
              <a:rPr lang="ru-RU" alt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отряда</a:t>
            </a:r>
            <a:r>
              <a:rPr lang="ru-RU" altLang="ru-RU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>
              <a:buFontTx/>
              <a:buChar char="•"/>
            </a:pPr>
            <a:endParaRPr lang="ru-RU" altLang="ru-RU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altLang="ru-RU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Получать </a:t>
            </a:r>
            <a:r>
              <a:rPr lang="ru-RU" alt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звание </a:t>
            </a:r>
            <a:r>
              <a:rPr lang="ru-RU" altLang="ru-RU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«Юный инспектор по безопасности движения» после того, как овладеет знаниями, умениями и навыками по профилактике детского дорожно-транспортного </a:t>
            </a:r>
            <a:r>
              <a:rPr lang="ru-RU" alt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травматизма;</a:t>
            </a:r>
            <a:endParaRPr lang="ru-RU" altLang="ru-RU" sz="2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8" descr="TRAFFIC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81416" y="2118079"/>
            <a:ext cx="2279801" cy="3711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035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556792"/>
            <a:ext cx="889248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077463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dirty="0" err="1" smtClean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КонкурсЫ</a:t>
            </a:r>
            <a:r>
              <a:rPr lang="ru-RU" sz="3200" b="1" cap="all" dirty="0" smtClean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рисунков </a:t>
            </a:r>
          </a:p>
          <a:p>
            <a:pPr algn="ctr"/>
            <a:r>
              <a:rPr lang="ru-RU" sz="32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«Если хочешь Долго жить,</a:t>
            </a:r>
          </a:p>
          <a:p>
            <a:pPr algn="ctr"/>
            <a:r>
              <a:rPr lang="ru-RU" sz="32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Надо правила Учить!»</a:t>
            </a:r>
            <a:endParaRPr lang="ru-RU" sz="3200" b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099" name="Picture 3" descr="C:\Users\1\Downloads\ЮИД-2015\ЮИД\Фото17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404" y="4585553"/>
            <a:ext cx="2554203" cy="217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1\Downloads\ЮИД-2015\ЮИД\Фото17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16" y="4736591"/>
            <a:ext cx="2660515" cy="199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1\Downloads\ЮИД-2015\ЮИД\Фото17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931" y="2019022"/>
            <a:ext cx="3173151" cy="237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103114" y="116632"/>
            <a:ext cx="1653986" cy="987385"/>
            <a:chOff x="1218" y="1584"/>
            <a:chExt cx="4061" cy="2204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1218" y="1584"/>
              <a:ext cx="4061" cy="2204"/>
              <a:chOff x="1218" y="1584"/>
              <a:chExt cx="4061" cy="2204"/>
            </a:xfrm>
          </p:grpSpPr>
          <p:sp>
            <p:nvSpPr>
              <p:cNvPr id="13" name="AutoShape 11"/>
              <p:cNvSpPr>
                <a:spLocks noChangeAspect="1" noChangeArrowheads="1" noTextEdit="1"/>
              </p:cNvSpPr>
              <p:nvPr/>
            </p:nvSpPr>
            <p:spPr bwMode="auto">
              <a:xfrm>
                <a:off x="1474" y="1691"/>
                <a:ext cx="3758" cy="20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auto">
              <a:xfrm>
                <a:off x="1218" y="1584"/>
                <a:ext cx="4061" cy="1819"/>
              </a:xfrm>
              <a:custGeom>
                <a:avLst/>
                <a:gdLst>
                  <a:gd name="T0" fmla="*/ 1777 w 441"/>
                  <a:gd name="T1" fmla="*/ 7942 h 202"/>
                  <a:gd name="T2" fmla="*/ 8140 w 441"/>
                  <a:gd name="T3" fmla="*/ 6970 h 202"/>
                  <a:gd name="T4" fmla="*/ 11621 w 441"/>
                  <a:gd name="T5" fmla="*/ 405 h 202"/>
                  <a:gd name="T6" fmla="*/ 21198 w 441"/>
                  <a:gd name="T7" fmla="*/ 405 h 202"/>
                  <a:gd name="T8" fmla="*/ 27304 w 441"/>
                  <a:gd name="T9" fmla="*/ 6970 h 202"/>
                  <a:gd name="T10" fmla="*/ 35702 w 441"/>
                  <a:gd name="T11" fmla="*/ 9653 h 202"/>
                  <a:gd name="T12" fmla="*/ 35278 w 441"/>
                  <a:gd name="T13" fmla="*/ 16380 h 202"/>
                  <a:gd name="T14" fmla="*/ 1354 w 441"/>
                  <a:gd name="T15" fmla="*/ 16380 h 202"/>
                  <a:gd name="T16" fmla="*/ 1777 w 441"/>
                  <a:gd name="T17" fmla="*/ 7942 h 20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41"/>
                  <a:gd name="T28" fmla="*/ 0 h 202"/>
                  <a:gd name="T29" fmla="*/ 441 w 441"/>
                  <a:gd name="T30" fmla="*/ 202 h 20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41" h="202">
                    <a:moveTo>
                      <a:pt x="21" y="98"/>
                    </a:moveTo>
                    <a:cubicBezTo>
                      <a:pt x="46" y="89"/>
                      <a:pt x="67" y="86"/>
                      <a:pt x="96" y="86"/>
                    </a:cubicBezTo>
                    <a:cubicBezTo>
                      <a:pt x="100" y="55"/>
                      <a:pt x="114" y="27"/>
                      <a:pt x="137" y="5"/>
                    </a:cubicBezTo>
                    <a:cubicBezTo>
                      <a:pt x="175" y="1"/>
                      <a:pt x="212" y="0"/>
                      <a:pt x="250" y="5"/>
                    </a:cubicBezTo>
                    <a:cubicBezTo>
                      <a:pt x="279" y="29"/>
                      <a:pt x="311" y="56"/>
                      <a:pt x="322" y="86"/>
                    </a:cubicBezTo>
                    <a:cubicBezTo>
                      <a:pt x="368" y="92"/>
                      <a:pt x="397" y="107"/>
                      <a:pt x="421" y="119"/>
                    </a:cubicBezTo>
                    <a:cubicBezTo>
                      <a:pt x="441" y="157"/>
                      <a:pt x="436" y="166"/>
                      <a:pt x="416" y="202"/>
                    </a:cubicBezTo>
                    <a:lnTo>
                      <a:pt x="16" y="202"/>
                    </a:lnTo>
                    <a:cubicBezTo>
                      <a:pt x="8" y="168"/>
                      <a:pt x="0" y="129"/>
                      <a:pt x="21" y="98"/>
                    </a:cubicBez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Oval 13"/>
              <p:cNvSpPr>
                <a:spLocks noChangeArrowheads="1"/>
              </p:cNvSpPr>
              <p:nvPr/>
            </p:nvSpPr>
            <p:spPr bwMode="auto">
              <a:xfrm>
                <a:off x="4058" y="3072"/>
                <a:ext cx="717" cy="695"/>
              </a:xfrm>
              <a:prstGeom prst="ellipse">
                <a:avLst/>
              </a:prstGeom>
              <a:solidFill>
                <a:srgbClr val="3B3734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Oval 14"/>
              <p:cNvSpPr>
                <a:spLocks noChangeArrowheads="1"/>
              </p:cNvSpPr>
              <p:nvPr/>
            </p:nvSpPr>
            <p:spPr bwMode="auto">
              <a:xfrm>
                <a:off x="1994" y="3072"/>
                <a:ext cx="717" cy="695"/>
              </a:xfrm>
              <a:prstGeom prst="ellipse">
                <a:avLst/>
              </a:prstGeom>
              <a:solidFill>
                <a:srgbClr val="3B3734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Freeform 15"/>
              <p:cNvSpPr>
                <a:spLocks noEditPoints="1"/>
              </p:cNvSpPr>
              <p:nvPr/>
            </p:nvSpPr>
            <p:spPr bwMode="auto">
              <a:xfrm>
                <a:off x="2296" y="1728"/>
                <a:ext cx="1813" cy="624"/>
              </a:xfrm>
              <a:custGeom>
                <a:avLst/>
                <a:gdLst>
                  <a:gd name="T0" fmla="*/ 7945 w 183"/>
                  <a:gd name="T1" fmla="*/ 5726 h 68"/>
                  <a:gd name="T2" fmla="*/ 8045 w 183"/>
                  <a:gd name="T3" fmla="*/ 0 h 68"/>
                  <a:gd name="T4" fmla="*/ 2744 w 183"/>
                  <a:gd name="T5" fmla="*/ 670 h 68"/>
                  <a:gd name="T6" fmla="*/ 0 w 183"/>
                  <a:gd name="T7" fmla="*/ 5726 h 68"/>
                  <a:gd name="T8" fmla="*/ 7945 w 183"/>
                  <a:gd name="T9" fmla="*/ 5726 h 68"/>
                  <a:gd name="T10" fmla="*/ 9620 w 183"/>
                  <a:gd name="T11" fmla="*/ 83 h 68"/>
                  <a:gd name="T12" fmla="*/ 9620 w 183"/>
                  <a:gd name="T13" fmla="*/ 5726 h 68"/>
                  <a:gd name="T14" fmla="*/ 17962 w 183"/>
                  <a:gd name="T15" fmla="*/ 5644 h 68"/>
                  <a:gd name="T16" fmla="*/ 12077 w 183"/>
                  <a:gd name="T17" fmla="*/ 422 h 68"/>
                  <a:gd name="T18" fmla="*/ 9620 w 183"/>
                  <a:gd name="T19" fmla="*/ 83 h 6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3"/>
                  <a:gd name="T31" fmla="*/ 0 h 68"/>
                  <a:gd name="T32" fmla="*/ 183 w 183"/>
                  <a:gd name="T33" fmla="*/ 68 h 6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3" h="68">
                    <a:moveTo>
                      <a:pt x="81" y="68"/>
                    </a:moveTo>
                    <a:lnTo>
                      <a:pt x="82" y="0"/>
                    </a:lnTo>
                    <a:cubicBezTo>
                      <a:pt x="51" y="1"/>
                      <a:pt x="42" y="2"/>
                      <a:pt x="28" y="8"/>
                    </a:cubicBezTo>
                    <a:cubicBezTo>
                      <a:pt x="13" y="22"/>
                      <a:pt x="1" y="43"/>
                      <a:pt x="0" y="68"/>
                    </a:cubicBezTo>
                    <a:lnTo>
                      <a:pt x="81" y="68"/>
                    </a:lnTo>
                    <a:close/>
                    <a:moveTo>
                      <a:pt x="98" y="1"/>
                    </a:moveTo>
                    <a:lnTo>
                      <a:pt x="98" y="68"/>
                    </a:lnTo>
                    <a:lnTo>
                      <a:pt x="183" y="67"/>
                    </a:lnTo>
                    <a:cubicBezTo>
                      <a:pt x="169" y="43"/>
                      <a:pt x="149" y="23"/>
                      <a:pt x="123" y="5"/>
                    </a:cubicBezTo>
                    <a:lnTo>
                      <a:pt x="98" y="1"/>
                    </a:lnTo>
                    <a:close/>
                  </a:path>
                </a:pathLst>
              </a:custGeom>
              <a:solidFill>
                <a:srgbClr val="CCFFFF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Freeform 16"/>
              <p:cNvSpPr>
                <a:spLocks noEditPoints="1"/>
              </p:cNvSpPr>
              <p:nvPr/>
            </p:nvSpPr>
            <p:spPr bwMode="auto">
              <a:xfrm>
                <a:off x="3356" y="2513"/>
                <a:ext cx="761" cy="687"/>
              </a:xfrm>
              <a:custGeom>
                <a:avLst/>
                <a:gdLst>
                  <a:gd name="T0" fmla="*/ 79 w 87"/>
                  <a:gd name="T1" fmla="*/ 68 h 81"/>
                  <a:gd name="T2" fmla="*/ 149 w 87"/>
                  <a:gd name="T3" fmla="*/ 5827 h 81"/>
                  <a:gd name="T4" fmla="*/ 79 w 87"/>
                  <a:gd name="T5" fmla="*/ 5827 h 81"/>
                  <a:gd name="T6" fmla="*/ 0 w 87"/>
                  <a:gd name="T7" fmla="*/ 68 h 81"/>
                  <a:gd name="T8" fmla="*/ 79 w 87"/>
                  <a:gd name="T9" fmla="*/ 68 h 81"/>
                  <a:gd name="T10" fmla="*/ 79 w 87"/>
                  <a:gd name="T11" fmla="*/ 5827 h 81"/>
                  <a:gd name="T12" fmla="*/ 79 w 87"/>
                  <a:gd name="T13" fmla="*/ 5827 h 81"/>
                  <a:gd name="T14" fmla="*/ 79 w 87"/>
                  <a:gd name="T15" fmla="*/ 5827 h 81"/>
                  <a:gd name="T16" fmla="*/ 79 w 87"/>
                  <a:gd name="T17" fmla="*/ 5827 h 81"/>
                  <a:gd name="T18" fmla="*/ 79 w 87"/>
                  <a:gd name="T19" fmla="*/ 5759 h 81"/>
                  <a:gd name="T20" fmla="*/ 6578 w 87"/>
                  <a:gd name="T21" fmla="*/ 5759 h 81"/>
                  <a:gd name="T22" fmla="*/ 6578 w 87"/>
                  <a:gd name="T23" fmla="*/ 5827 h 81"/>
                  <a:gd name="T24" fmla="*/ 79 w 87"/>
                  <a:gd name="T25" fmla="*/ 5827 h 81"/>
                  <a:gd name="T26" fmla="*/ 79 w 87"/>
                  <a:gd name="T27" fmla="*/ 5759 h 81"/>
                  <a:gd name="T28" fmla="*/ 6657 w 87"/>
                  <a:gd name="T29" fmla="*/ 5827 h 81"/>
                  <a:gd name="T30" fmla="*/ 6657 w 87"/>
                  <a:gd name="T31" fmla="*/ 5827 h 81"/>
                  <a:gd name="T32" fmla="*/ 6578 w 87"/>
                  <a:gd name="T33" fmla="*/ 5827 h 81"/>
                  <a:gd name="T34" fmla="*/ 6578 w 87"/>
                  <a:gd name="T35" fmla="*/ 5827 h 81"/>
                  <a:gd name="T36" fmla="*/ 6657 w 87"/>
                  <a:gd name="T37" fmla="*/ 5827 h 81"/>
                  <a:gd name="T38" fmla="*/ 6578 w 87"/>
                  <a:gd name="T39" fmla="*/ 5827 h 81"/>
                  <a:gd name="T40" fmla="*/ 6578 w 87"/>
                  <a:gd name="T41" fmla="*/ 68 h 81"/>
                  <a:gd name="T42" fmla="*/ 6657 w 87"/>
                  <a:gd name="T43" fmla="*/ 68 h 81"/>
                  <a:gd name="T44" fmla="*/ 6657 w 87"/>
                  <a:gd name="T45" fmla="*/ 5827 h 81"/>
                  <a:gd name="T46" fmla="*/ 6578 w 87"/>
                  <a:gd name="T47" fmla="*/ 5827 h 81"/>
                  <a:gd name="T48" fmla="*/ 6657 w 87"/>
                  <a:gd name="T49" fmla="*/ 68 h 81"/>
                  <a:gd name="T50" fmla="*/ 6657 w 87"/>
                  <a:gd name="T51" fmla="*/ 68 h 81"/>
                  <a:gd name="T52" fmla="*/ 6657 w 87"/>
                  <a:gd name="T53" fmla="*/ 68 h 81"/>
                  <a:gd name="T54" fmla="*/ 6657 w 87"/>
                  <a:gd name="T55" fmla="*/ 68 h 81"/>
                  <a:gd name="T56" fmla="*/ 6657 w 87"/>
                  <a:gd name="T57" fmla="*/ 144 h 81"/>
                  <a:gd name="T58" fmla="*/ 79 w 87"/>
                  <a:gd name="T59" fmla="*/ 68 h 81"/>
                  <a:gd name="T60" fmla="*/ 79 w 87"/>
                  <a:gd name="T61" fmla="*/ 0 h 81"/>
                  <a:gd name="T62" fmla="*/ 6657 w 87"/>
                  <a:gd name="T63" fmla="*/ 68 h 81"/>
                  <a:gd name="T64" fmla="*/ 6657 w 87"/>
                  <a:gd name="T65" fmla="*/ 144 h 81"/>
                  <a:gd name="T66" fmla="*/ 0 w 87"/>
                  <a:gd name="T67" fmla="*/ 68 h 81"/>
                  <a:gd name="T68" fmla="*/ 0 w 87"/>
                  <a:gd name="T69" fmla="*/ 0 h 81"/>
                  <a:gd name="T70" fmla="*/ 79 w 87"/>
                  <a:gd name="T71" fmla="*/ 0 h 81"/>
                  <a:gd name="T72" fmla="*/ 79 w 87"/>
                  <a:gd name="T73" fmla="*/ 68 h 81"/>
                  <a:gd name="T74" fmla="*/ 0 w 87"/>
                  <a:gd name="T75" fmla="*/ 68 h 8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87"/>
                  <a:gd name="T115" fmla="*/ 0 h 81"/>
                  <a:gd name="T116" fmla="*/ 87 w 87"/>
                  <a:gd name="T117" fmla="*/ 81 h 8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87" h="81">
                    <a:moveTo>
                      <a:pt x="1" y="1"/>
                    </a:moveTo>
                    <a:lnTo>
                      <a:pt x="2" y="81"/>
                    </a:lnTo>
                    <a:lnTo>
                      <a:pt x="1" y="81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  <a:moveTo>
                      <a:pt x="1" y="81"/>
                    </a:moveTo>
                    <a:lnTo>
                      <a:pt x="1" y="81"/>
                    </a:lnTo>
                    <a:close/>
                    <a:moveTo>
                      <a:pt x="1" y="80"/>
                    </a:moveTo>
                    <a:lnTo>
                      <a:pt x="86" y="80"/>
                    </a:lnTo>
                    <a:lnTo>
                      <a:pt x="86" y="81"/>
                    </a:lnTo>
                    <a:lnTo>
                      <a:pt x="1" y="81"/>
                    </a:lnTo>
                    <a:lnTo>
                      <a:pt x="1" y="80"/>
                    </a:lnTo>
                    <a:close/>
                    <a:moveTo>
                      <a:pt x="87" y="81"/>
                    </a:moveTo>
                    <a:lnTo>
                      <a:pt x="87" y="81"/>
                    </a:lnTo>
                    <a:lnTo>
                      <a:pt x="86" y="81"/>
                    </a:lnTo>
                    <a:lnTo>
                      <a:pt x="87" y="81"/>
                    </a:lnTo>
                    <a:close/>
                    <a:moveTo>
                      <a:pt x="86" y="81"/>
                    </a:moveTo>
                    <a:lnTo>
                      <a:pt x="86" y="1"/>
                    </a:lnTo>
                    <a:lnTo>
                      <a:pt x="87" y="1"/>
                    </a:lnTo>
                    <a:lnTo>
                      <a:pt x="87" y="81"/>
                    </a:lnTo>
                    <a:lnTo>
                      <a:pt x="86" y="81"/>
                    </a:lnTo>
                    <a:close/>
                    <a:moveTo>
                      <a:pt x="87" y="1"/>
                    </a:moveTo>
                    <a:lnTo>
                      <a:pt x="87" y="1"/>
                    </a:lnTo>
                    <a:close/>
                    <a:moveTo>
                      <a:pt x="87" y="2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87" y="1"/>
                    </a:lnTo>
                    <a:lnTo>
                      <a:pt x="87" y="2"/>
                    </a:lnTo>
                    <a:close/>
                    <a:moveTo>
                      <a:pt x="0" y="1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421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17"/>
              <p:cNvSpPr>
                <a:spLocks noEditPoints="1"/>
              </p:cNvSpPr>
              <p:nvPr/>
            </p:nvSpPr>
            <p:spPr bwMode="auto">
              <a:xfrm>
                <a:off x="2544" y="2522"/>
                <a:ext cx="709" cy="678"/>
              </a:xfrm>
              <a:custGeom>
                <a:avLst/>
                <a:gdLst>
                  <a:gd name="T0" fmla="*/ 6127 w 81"/>
                  <a:gd name="T1" fmla="*/ 0 h 80"/>
                  <a:gd name="T2" fmla="*/ 6206 w 81"/>
                  <a:gd name="T3" fmla="*/ 5746 h 80"/>
                  <a:gd name="T4" fmla="*/ 6127 w 81"/>
                  <a:gd name="T5" fmla="*/ 0 h 80"/>
                  <a:gd name="T6" fmla="*/ 6206 w 81"/>
                  <a:gd name="T7" fmla="*/ 0 h 80"/>
                  <a:gd name="T8" fmla="*/ 6127 w 81"/>
                  <a:gd name="T9" fmla="*/ 68 h 80"/>
                  <a:gd name="T10" fmla="*/ 79 w 81"/>
                  <a:gd name="T11" fmla="*/ 0 h 80"/>
                  <a:gd name="T12" fmla="*/ 6127 w 81"/>
                  <a:gd name="T13" fmla="*/ 68 h 80"/>
                  <a:gd name="T14" fmla="*/ 0 w 81"/>
                  <a:gd name="T15" fmla="*/ 0 h 80"/>
                  <a:gd name="T16" fmla="*/ 79 w 81"/>
                  <a:gd name="T17" fmla="*/ 0 h 80"/>
                  <a:gd name="T18" fmla="*/ 79 w 81"/>
                  <a:gd name="T19" fmla="*/ 0 h 80"/>
                  <a:gd name="T20" fmla="*/ 0 w 81"/>
                  <a:gd name="T21" fmla="*/ 3449 h 80"/>
                  <a:gd name="T22" fmla="*/ 79 w 81"/>
                  <a:gd name="T23" fmla="*/ 0 h 80"/>
                  <a:gd name="T24" fmla="*/ 0 w 81"/>
                  <a:gd name="T25" fmla="*/ 3449 h 80"/>
                  <a:gd name="T26" fmla="*/ 79 w 81"/>
                  <a:gd name="T27" fmla="*/ 3449 h 80"/>
                  <a:gd name="T28" fmla="*/ 79 w 81"/>
                  <a:gd name="T29" fmla="*/ 3373 h 80"/>
                  <a:gd name="T30" fmla="*/ 79 w 81"/>
                  <a:gd name="T31" fmla="*/ 3517 h 80"/>
                  <a:gd name="T32" fmla="*/ 79 w 81"/>
                  <a:gd name="T33" fmla="*/ 3373 h 80"/>
                  <a:gd name="T34" fmla="*/ 79 w 81"/>
                  <a:gd name="T35" fmla="*/ 3373 h 80"/>
                  <a:gd name="T36" fmla="*/ 79 w 81"/>
                  <a:gd name="T37" fmla="*/ 3373 h 80"/>
                  <a:gd name="T38" fmla="*/ 770 w 81"/>
                  <a:gd name="T39" fmla="*/ 3517 h 80"/>
                  <a:gd name="T40" fmla="*/ 79 w 81"/>
                  <a:gd name="T41" fmla="*/ 3517 h 80"/>
                  <a:gd name="T42" fmla="*/ 770 w 81"/>
                  <a:gd name="T43" fmla="*/ 3517 h 80"/>
                  <a:gd name="T44" fmla="*/ 1304 w 81"/>
                  <a:gd name="T45" fmla="*/ 3737 h 80"/>
                  <a:gd name="T46" fmla="*/ 770 w 81"/>
                  <a:gd name="T47" fmla="*/ 3517 h 80"/>
                  <a:gd name="T48" fmla="*/ 3676 w 81"/>
                  <a:gd name="T49" fmla="*/ 5746 h 80"/>
                  <a:gd name="T50" fmla="*/ 1304 w 81"/>
                  <a:gd name="T51" fmla="*/ 3737 h 80"/>
                  <a:gd name="T52" fmla="*/ 3598 w 81"/>
                  <a:gd name="T53" fmla="*/ 5746 h 80"/>
                  <a:gd name="T54" fmla="*/ 3598 w 81"/>
                  <a:gd name="T55" fmla="*/ 5746 h 80"/>
                  <a:gd name="T56" fmla="*/ 3598 w 81"/>
                  <a:gd name="T57" fmla="*/ 5678 h 80"/>
                  <a:gd name="T58" fmla="*/ 6206 w 81"/>
                  <a:gd name="T59" fmla="*/ 5746 h 80"/>
                  <a:gd name="T60" fmla="*/ 3598 w 81"/>
                  <a:gd name="T61" fmla="*/ 5678 h 80"/>
                  <a:gd name="T62" fmla="*/ 6206 w 81"/>
                  <a:gd name="T63" fmla="*/ 5746 h 80"/>
                  <a:gd name="T64" fmla="*/ 6206 w 81"/>
                  <a:gd name="T65" fmla="*/ 5746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1"/>
                  <a:gd name="T100" fmla="*/ 0 h 80"/>
                  <a:gd name="T101" fmla="*/ 81 w 81"/>
                  <a:gd name="T102" fmla="*/ 80 h 8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1" h="80">
                    <a:moveTo>
                      <a:pt x="80" y="80"/>
                    </a:moveTo>
                    <a:lnTo>
                      <a:pt x="80" y="0"/>
                    </a:lnTo>
                    <a:lnTo>
                      <a:pt x="81" y="0"/>
                    </a:lnTo>
                    <a:lnTo>
                      <a:pt x="81" y="80"/>
                    </a:lnTo>
                    <a:lnTo>
                      <a:pt x="80" y="80"/>
                    </a:lnTo>
                    <a:close/>
                    <a:moveTo>
                      <a:pt x="80" y="0"/>
                    </a:moveTo>
                    <a:lnTo>
                      <a:pt x="81" y="0"/>
                    </a:lnTo>
                    <a:lnTo>
                      <a:pt x="80" y="0"/>
                    </a:lnTo>
                    <a:close/>
                    <a:moveTo>
                      <a:pt x="80" y="1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80" y="0"/>
                    </a:lnTo>
                    <a:lnTo>
                      <a:pt x="80" y="1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  <a:moveTo>
                      <a:pt x="1" y="0"/>
                    </a:moveTo>
                    <a:lnTo>
                      <a:pt x="1" y="48"/>
                    </a:lnTo>
                    <a:lnTo>
                      <a:pt x="0" y="48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  <a:moveTo>
                      <a:pt x="1" y="49"/>
                    </a:moveTo>
                    <a:lnTo>
                      <a:pt x="0" y="48"/>
                    </a:lnTo>
                    <a:lnTo>
                      <a:pt x="1" y="48"/>
                    </a:lnTo>
                    <a:lnTo>
                      <a:pt x="1" y="49"/>
                    </a:lnTo>
                    <a:close/>
                    <a:moveTo>
                      <a:pt x="1" y="47"/>
                    </a:moveTo>
                    <a:lnTo>
                      <a:pt x="1" y="47"/>
                    </a:lnTo>
                    <a:lnTo>
                      <a:pt x="1" y="49"/>
                    </a:lnTo>
                    <a:lnTo>
                      <a:pt x="1" y="47"/>
                    </a:lnTo>
                    <a:close/>
                    <a:moveTo>
                      <a:pt x="1" y="47"/>
                    </a:moveTo>
                    <a:lnTo>
                      <a:pt x="1" y="47"/>
                    </a:lnTo>
                    <a:lnTo>
                      <a:pt x="1" y="48"/>
                    </a:lnTo>
                    <a:lnTo>
                      <a:pt x="1" y="47"/>
                    </a:lnTo>
                    <a:close/>
                    <a:moveTo>
                      <a:pt x="1" y="47"/>
                    </a:moveTo>
                    <a:cubicBezTo>
                      <a:pt x="4" y="48"/>
                      <a:pt x="7" y="48"/>
                      <a:pt x="10" y="49"/>
                    </a:cubicBezTo>
                    <a:lnTo>
                      <a:pt x="9" y="50"/>
                    </a:lnTo>
                    <a:cubicBezTo>
                      <a:pt x="7" y="49"/>
                      <a:pt x="4" y="49"/>
                      <a:pt x="1" y="49"/>
                    </a:cubicBezTo>
                    <a:lnTo>
                      <a:pt x="1" y="47"/>
                    </a:lnTo>
                    <a:close/>
                    <a:moveTo>
                      <a:pt x="10" y="49"/>
                    </a:moveTo>
                    <a:cubicBezTo>
                      <a:pt x="12" y="49"/>
                      <a:pt x="15" y="50"/>
                      <a:pt x="18" y="51"/>
                    </a:cubicBezTo>
                    <a:lnTo>
                      <a:pt x="17" y="52"/>
                    </a:lnTo>
                    <a:cubicBezTo>
                      <a:pt x="15" y="51"/>
                      <a:pt x="12" y="51"/>
                      <a:pt x="9" y="50"/>
                    </a:cubicBezTo>
                    <a:lnTo>
                      <a:pt x="10" y="49"/>
                    </a:lnTo>
                    <a:close/>
                    <a:moveTo>
                      <a:pt x="18" y="51"/>
                    </a:moveTo>
                    <a:cubicBezTo>
                      <a:pt x="31" y="56"/>
                      <a:pt x="42" y="66"/>
                      <a:pt x="48" y="80"/>
                    </a:cubicBezTo>
                    <a:lnTo>
                      <a:pt x="47" y="80"/>
                    </a:lnTo>
                    <a:cubicBezTo>
                      <a:pt x="41" y="66"/>
                      <a:pt x="31" y="57"/>
                      <a:pt x="17" y="52"/>
                    </a:cubicBezTo>
                    <a:lnTo>
                      <a:pt x="18" y="51"/>
                    </a:lnTo>
                    <a:close/>
                    <a:moveTo>
                      <a:pt x="47" y="80"/>
                    </a:moveTo>
                    <a:lnTo>
                      <a:pt x="47" y="80"/>
                    </a:lnTo>
                    <a:close/>
                    <a:moveTo>
                      <a:pt x="47" y="79"/>
                    </a:moveTo>
                    <a:lnTo>
                      <a:pt x="81" y="79"/>
                    </a:lnTo>
                    <a:lnTo>
                      <a:pt x="81" y="80"/>
                    </a:lnTo>
                    <a:lnTo>
                      <a:pt x="47" y="80"/>
                    </a:lnTo>
                    <a:lnTo>
                      <a:pt x="47" y="79"/>
                    </a:lnTo>
                    <a:close/>
                    <a:moveTo>
                      <a:pt x="81" y="80"/>
                    </a:moveTo>
                    <a:lnTo>
                      <a:pt x="81" y="80"/>
                    </a:lnTo>
                    <a:close/>
                  </a:path>
                </a:pathLst>
              </a:custGeom>
              <a:solidFill>
                <a:srgbClr val="2421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auto">
              <a:xfrm>
                <a:off x="5034" y="2640"/>
                <a:ext cx="208" cy="336"/>
              </a:xfrm>
              <a:custGeom>
                <a:avLst/>
                <a:gdLst>
                  <a:gd name="T0" fmla="*/ 2163 w 10"/>
                  <a:gd name="T1" fmla="*/ 3130 h 19"/>
                  <a:gd name="T2" fmla="*/ 0 w 10"/>
                  <a:gd name="T3" fmla="*/ 0 h 19"/>
                  <a:gd name="T4" fmla="*/ 4326 w 10"/>
                  <a:gd name="T5" fmla="*/ 4067 h 19"/>
                  <a:gd name="T6" fmla="*/ 3890 w 10"/>
                  <a:gd name="T7" fmla="*/ 5942 h 19"/>
                  <a:gd name="T8" fmla="*/ 2163 w 10"/>
                  <a:gd name="T9" fmla="*/ 313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19"/>
                  <a:gd name="T17" fmla="*/ 10 w 1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19">
                    <a:moveTo>
                      <a:pt x="5" y="10"/>
                    </a:moveTo>
                    <a:lnTo>
                      <a:pt x="0" y="0"/>
                    </a:lnTo>
                    <a:cubicBezTo>
                      <a:pt x="6" y="2"/>
                      <a:pt x="10" y="7"/>
                      <a:pt x="10" y="13"/>
                    </a:cubicBezTo>
                    <a:cubicBezTo>
                      <a:pt x="10" y="15"/>
                      <a:pt x="10" y="17"/>
                      <a:pt x="9" y="19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auto">
              <a:xfrm>
                <a:off x="1344" y="2448"/>
                <a:ext cx="99" cy="192"/>
              </a:xfrm>
              <a:custGeom>
                <a:avLst/>
                <a:gdLst>
                  <a:gd name="T0" fmla="*/ 495 w 10"/>
                  <a:gd name="T1" fmla="*/ 1021 h 19"/>
                  <a:gd name="T2" fmla="*/ 980 w 10"/>
                  <a:gd name="T3" fmla="*/ 0 h 19"/>
                  <a:gd name="T4" fmla="*/ 0 w 10"/>
                  <a:gd name="T5" fmla="*/ 1324 h 19"/>
                  <a:gd name="T6" fmla="*/ 198 w 10"/>
                  <a:gd name="T7" fmla="*/ 1940 h 19"/>
                  <a:gd name="T8" fmla="*/ 495 w 10"/>
                  <a:gd name="T9" fmla="*/ 1021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"/>
                  <a:gd name="T16" fmla="*/ 0 h 19"/>
                  <a:gd name="T17" fmla="*/ 10 w 10"/>
                  <a:gd name="T18" fmla="*/ 19 h 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" h="19">
                    <a:moveTo>
                      <a:pt x="5" y="10"/>
                    </a:moveTo>
                    <a:lnTo>
                      <a:pt x="10" y="0"/>
                    </a:lnTo>
                    <a:cubicBezTo>
                      <a:pt x="4" y="2"/>
                      <a:pt x="0" y="7"/>
                      <a:pt x="0" y="13"/>
                    </a:cubicBezTo>
                    <a:cubicBezTo>
                      <a:pt x="0" y="15"/>
                      <a:pt x="1" y="17"/>
                      <a:pt x="2" y="19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Oval 20"/>
              <p:cNvSpPr>
                <a:spLocks noChangeArrowheads="1"/>
              </p:cNvSpPr>
              <p:nvPr/>
            </p:nvSpPr>
            <p:spPr bwMode="auto">
              <a:xfrm>
                <a:off x="1964" y="2592"/>
                <a:ext cx="114" cy="6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Oval 21"/>
              <p:cNvSpPr>
                <a:spLocks noChangeArrowheads="1"/>
              </p:cNvSpPr>
              <p:nvPr/>
            </p:nvSpPr>
            <p:spPr bwMode="auto">
              <a:xfrm>
                <a:off x="4556" y="2592"/>
                <a:ext cx="123" cy="6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" name="AutoShape 22"/>
            <p:cNvSpPr>
              <a:spLocks noChangeArrowheads="1"/>
            </p:cNvSpPr>
            <p:nvPr/>
          </p:nvSpPr>
          <p:spPr bwMode="auto">
            <a:xfrm>
              <a:off x="2146" y="3216"/>
              <a:ext cx="446" cy="432"/>
            </a:xfrm>
            <a:prstGeom prst="flowChartOr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AutoShape 23"/>
            <p:cNvSpPr>
              <a:spLocks noChangeArrowheads="1"/>
            </p:cNvSpPr>
            <p:nvPr/>
          </p:nvSpPr>
          <p:spPr bwMode="auto">
            <a:xfrm>
              <a:off x="4210" y="3216"/>
              <a:ext cx="446" cy="432"/>
            </a:xfrm>
            <a:prstGeom prst="flowChartOr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028" name="Picture 4" descr="http://www.gta-m.ru/xeyusimkas/4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49" y="2037340"/>
            <a:ext cx="3431051" cy="248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48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4850" y="1628800"/>
            <a:ext cx="5086650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«Давайте стараться,</a:t>
            </a:r>
          </a:p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ЮИД заниматься</a:t>
            </a:r>
          </a:p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Законы дорог изучать!</a:t>
            </a:r>
          </a:p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Ходить там, где можно</a:t>
            </a:r>
          </a:p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 быть осторожным,</a:t>
            </a:r>
          </a:p>
          <a:p>
            <a:pPr algn="ctr"/>
            <a:r>
              <a:rPr lang="ru-RU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 правила все изучать!»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9" descr="01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28800"/>
            <a:ext cx="1160463" cy="290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01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5244" y="1627532"/>
            <a:ext cx="1160463" cy="290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228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376</TotalTime>
  <Words>238</Words>
  <Application>Microsoft Office PowerPoint</Application>
  <PresentationFormat>Экран (4:3)</PresentationFormat>
  <Paragraphs>58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Cambria</vt:lpstr>
      <vt:lpstr>Georgia</vt:lpstr>
      <vt:lpstr>Times New Roman</vt:lpstr>
      <vt:lpstr>Trebuchet MS</vt:lpstr>
      <vt:lpstr>Wingdings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Работа</cp:lastModifiedBy>
  <cp:revision>27</cp:revision>
  <dcterms:created xsi:type="dcterms:W3CDTF">2015-04-22T00:40:01Z</dcterms:created>
  <dcterms:modified xsi:type="dcterms:W3CDTF">2017-01-04T13:02:12Z</dcterms:modified>
</cp:coreProperties>
</file>